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</p:sldIdLst>
  <p:sldSz cx="25199975" cy="50399950"/>
  <p:notesSz cx="6858000" cy="994568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431" autoAdjust="0"/>
    <p:restoredTop sz="94660"/>
  </p:normalViewPr>
  <p:slideViewPr>
    <p:cSldViewPr snapToGrid="0">
      <p:cViewPr varScale="1">
        <p:scale>
          <a:sx n="10" d="100"/>
          <a:sy n="10" d="100"/>
        </p:scale>
        <p:origin x="2300" y="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89998" y="8248329"/>
            <a:ext cx="21419979" cy="17546649"/>
          </a:xfrm>
        </p:spPr>
        <p:txBody>
          <a:bodyPr anchor="b"/>
          <a:lstStyle>
            <a:lvl1pPr algn="ctr">
              <a:defRPr sz="16535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149997" y="26471644"/>
            <a:ext cx="18899981" cy="12168318"/>
          </a:xfrm>
        </p:spPr>
        <p:txBody>
          <a:bodyPr/>
          <a:lstStyle>
            <a:lvl1pPr marL="0" indent="0" algn="ctr">
              <a:buNone/>
              <a:defRPr sz="6614"/>
            </a:lvl1pPr>
            <a:lvl2pPr marL="1259997" indent="0" algn="ctr">
              <a:buNone/>
              <a:defRPr sz="5512"/>
            </a:lvl2pPr>
            <a:lvl3pPr marL="2519995" indent="0" algn="ctr">
              <a:buNone/>
              <a:defRPr sz="4961"/>
            </a:lvl3pPr>
            <a:lvl4pPr marL="3779992" indent="0" algn="ctr">
              <a:buNone/>
              <a:defRPr sz="4409"/>
            </a:lvl4pPr>
            <a:lvl5pPr marL="5039990" indent="0" algn="ctr">
              <a:buNone/>
              <a:defRPr sz="4409"/>
            </a:lvl5pPr>
            <a:lvl6pPr marL="6299987" indent="0" algn="ctr">
              <a:buNone/>
              <a:defRPr sz="4409"/>
            </a:lvl6pPr>
            <a:lvl7pPr marL="7559985" indent="0" algn="ctr">
              <a:buNone/>
              <a:defRPr sz="4409"/>
            </a:lvl7pPr>
            <a:lvl8pPr marL="8819982" indent="0" algn="ctr">
              <a:buNone/>
              <a:defRPr sz="4409"/>
            </a:lvl8pPr>
            <a:lvl9pPr marL="10079980" indent="0" algn="ctr">
              <a:buNone/>
              <a:defRPr sz="4409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4104B2-EFA9-4471-9DA1-611C0B2AC115}" type="datetimeFigureOut">
              <a:rPr kumimoji="1" lang="ja-JP" altLang="en-US" smtClean="0"/>
              <a:t>2025/1/26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15D697-01D2-4BDB-946E-331D0CE8C03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049859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4104B2-EFA9-4471-9DA1-611C0B2AC115}" type="datetimeFigureOut">
              <a:rPr kumimoji="1" lang="ja-JP" altLang="en-US" smtClean="0"/>
              <a:t>2025/1/26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15D697-01D2-4BDB-946E-331D0CE8C03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535380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8033733" y="2683331"/>
            <a:ext cx="5433745" cy="4271162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732500" y="2683331"/>
            <a:ext cx="15986234" cy="4271162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4104B2-EFA9-4471-9DA1-611C0B2AC115}" type="datetimeFigureOut">
              <a:rPr kumimoji="1" lang="ja-JP" altLang="en-US" smtClean="0"/>
              <a:t>2025/1/26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15D697-01D2-4BDB-946E-331D0CE8C03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846240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4104B2-EFA9-4471-9DA1-611C0B2AC115}" type="datetimeFigureOut">
              <a:rPr kumimoji="1" lang="ja-JP" altLang="en-US" smtClean="0"/>
              <a:t>2025/1/26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15D697-01D2-4BDB-946E-331D0CE8C03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094381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19375" y="12565002"/>
            <a:ext cx="21734978" cy="20964976"/>
          </a:xfrm>
        </p:spPr>
        <p:txBody>
          <a:bodyPr anchor="b"/>
          <a:lstStyle>
            <a:lvl1pPr>
              <a:defRPr sz="16535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19375" y="33728315"/>
            <a:ext cx="21734978" cy="11024985"/>
          </a:xfrm>
        </p:spPr>
        <p:txBody>
          <a:bodyPr/>
          <a:lstStyle>
            <a:lvl1pPr marL="0" indent="0">
              <a:buNone/>
              <a:defRPr sz="6614">
                <a:solidFill>
                  <a:schemeClr val="tx1"/>
                </a:solidFill>
              </a:defRPr>
            </a:lvl1pPr>
            <a:lvl2pPr marL="1259997" indent="0">
              <a:buNone/>
              <a:defRPr sz="5512">
                <a:solidFill>
                  <a:schemeClr val="tx1">
                    <a:tint val="75000"/>
                  </a:schemeClr>
                </a:solidFill>
              </a:defRPr>
            </a:lvl2pPr>
            <a:lvl3pPr marL="2519995" indent="0">
              <a:buNone/>
              <a:defRPr sz="4961">
                <a:solidFill>
                  <a:schemeClr val="tx1">
                    <a:tint val="75000"/>
                  </a:schemeClr>
                </a:solidFill>
              </a:defRPr>
            </a:lvl3pPr>
            <a:lvl4pPr marL="3779992" indent="0">
              <a:buNone/>
              <a:defRPr sz="4409">
                <a:solidFill>
                  <a:schemeClr val="tx1">
                    <a:tint val="75000"/>
                  </a:schemeClr>
                </a:solidFill>
              </a:defRPr>
            </a:lvl4pPr>
            <a:lvl5pPr marL="5039990" indent="0">
              <a:buNone/>
              <a:defRPr sz="4409">
                <a:solidFill>
                  <a:schemeClr val="tx1">
                    <a:tint val="75000"/>
                  </a:schemeClr>
                </a:solidFill>
              </a:defRPr>
            </a:lvl5pPr>
            <a:lvl6pPr marL="6299987" indent="0">
              <a:buNone/>
              <a:defRPr sz="4409">
                <a:solidFill>
                  <a:schemeClr val="tx1">
                    <a:tint val="75000"/>
                  </a:schemeClr>
                </a:solidFill>
              </a:defRPr>
            </a:lvl6pPr>
            <a:lvl7pPr marL="7559985" indent="0">
              <a:buNone/>
              <a:defRPr sz="4409">
                <a:solidFill>
                  <a:schemeClr val="tx1">
                    <a:tint val="75000"/>
                  </a:schemeClr>
                </a:solidFill>
              </a:defRPr>
            </a:lvl7pPr>
            <a:lvl8pPr marL="8819982" indent="0">
              <a:buNone/>
              <a:defRPr sz="4409">
                <a:solidFill>
                  <a:schemeClr val="tx1">
                    <a:tint val="75000"/>
                  </a:schemeClr>
                </a:solidFill>
              </a:defRPr>
            </a:lvl8pPr>
            <a:lvl9pPr marL="10079980" indent="0">
              <a:buNone/>
              <a:defRPr sz="4409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4104B2-EFA9-4471-9DA1-611C0B2AC115}" type="datetimeFigureOut">
              <a:rPr kumimoji="1" lang="ja-JP" altLang="en-US" smtClean="0"/>
              <a:t>2025/1/26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15D697-01D2-4BDB-946E-331D0CE8C03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066812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732498" y="13416653"/>
            <a:ext cx="10709989" cy="3197830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757488" y="13416653"/>
            <a:ext cx="10709989" cy="3197830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4104B2-EFA9-4471-9DA1-611C0B2AC115}" type="datetimeFigureOut">
              <a:rPr kumimoji="1" lang="ja-JP" altLang="en-US" smtClean="0"/>
              <a:t>2025/1/26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15D697-01D2-4BDB-946E-331D0CE8C03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424290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35781" y="2683342"/>
            <a:ext cx="21734978" cy="9741661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35783" y="12354992"/>
            <a:ext cx="10660769" cy="6054990"/>
          </a:xfrm>
        </p:spPr>
        <p:txBody>
          <a:bodyPr anchor="b"/>
          <a:lstStyle>
            <a:lvl1pPr marL="0" indent="0">
              <a:buNone/>
              <a:defRPr sz="6614" b="1"/>
            </a:lvl1pPr>
            <a:lvl2pPr marL="1259997" indent="0">
              <a:buNone/>
              <a:defRPr sz="5512" b="1"/>
            </a:lvl2pPr>
            <a:lvl3pPr marL="2519995" indent="0">
              <a:buNone/>
              <a:defRPr sz="4961" b="1"/>
            </a:lvl3pPr>
            <a:lvl4pPr marL="3779992" indent="0">
              <a:buNone/>
              <a:defRPr sz="4409" b="1"/>
            </a:lvl4pPr>
            <a:lvl5pPr marL="5039990" indent="0">
              <a:buNone/>
              <a:defRPr sz="4409" b="1"/>
            </a:lvl5pPr>
            <a:lvl6pPr marL="6299987" indent="0">
              <a:buNone/>
              <a:defRPr sz="4409" b="1"/>
            </a:lvl6pPr>
            <a:lvl7pPr marL="7559985" indent="0">
              <a:buNone/>
              <a:defRPr sz="4409" b="1"/>
            </a:lvl7pPr>
            <a:lvl8pPr marL="8819982" indent="0">
              <a:buNone/>
              <a:defRPr sz="4409" b="1"/>
            </a:lvl8pPr>
            <a:lvl9pPr marL="10079980" indent="0">
              <a:buNone/>
              <a:defRPr sz="4409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735783" y="18409982"/>
            <a:ext cx="10660769" cy="27078310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2757489" y="12354992"/>
            <a:ext cx="10713272" cy="6054990"/>
          </a:xfrm>
        </p:spPr>
        <p:txBody>
          <a:bodyPr anchor="b"/>
          <a:lstStyle>
            <a:lvl1pPr marL="0" indent="0">
              <a:buNone/>
              <a:defRPr sz="6614" b="1"/>
            </a:lvl1pPr>
            <a:lvl2pPr marL="1259997" indent="0">
              <a:buNone/>
              <a:defRPr sz="5512" b="1"/>
            </a:lvl2pPr>
            <a:lvl3pPr marL="2519995" indent="0">
              <a:buNone/>
              <a:defRPr sz="4961" b="1"/>
            </a:lvl3pPr>
            <a:lvl4pPr marL="3779992" indent="0">
              <a:buNone/>
              <a:defRPr sz="4409" b="1"/>
            </a:lvl4pPr>
            <a:lvl5pPr marL="5039990" indent="0">
              <a:buNone/>
              <a:defRPr sz="4409" b="1"/>
            </a:lvl5pPr>
            <a:lvl6pPr marL="6299987" indent="0">
              <a:buNone/>
              <a:defRPr sz="4409" b="1"/>
            </a:lvl6pPr>
            <a:lvl7pPr marL="7559985" indent="0">
              <a:buNone/>
              <a:defRPr sz="4409" b="1"/>
            </a:lvl7pPr>
            <a:lvl8pPr marL="8819982" indent="0">
              <a:buNone/>
              <a:defRPr sz="4409" b="1"/>
            </a:lvl8pPr>
            <a:lvl9pPr marL="10079980" indent="0">
              <a:buNone/>
              <a:defRPr sz="4409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2757489" y="18409982"/>
            <a:ext cx="10713272" cy="27078310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4104B2-EFA9-4471-9DA1-611C0B2AC115}" type="datetimeFigureOut">
              <a:rPr kumimoji="1" lang="ja-JP" altLang="en-US" smtClean="0"/>
              <a:t>2025/1/26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15D697-01D2-4BDB-946E-331D0CE8C03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731826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4104B2-EFA9-4471-9DA1-611C0B2AC115}" type="datetimeFigureOut">
              <a:rPr kumimoji="1" lang="ja-JP" altLang="en-US" smtClean="0"/>
              <a:t>2025/1/26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15D697-01D2-4BDB-946E-331D0CE8C03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488422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4104B2-EFA9-4471-9DA1-611C0B2AC115}" type="datetimeFigureOut">
              <a:rPr kumimoji="1" lang="ja-JP" altLang="en-US" smtClean="0"/>
              <a:t>2025/1/26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15D697-01D2-4BDB-946E-331D0CE8C03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436164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35780" y="3359997"/>
            <a:ext cx="8127648" cy="11759988"/>
          </a:xfrm>
        </p:spPr>
        <p:txBody>
          <a:bodyPr anchor="b"/>
          <a:lstStyle>
            <a:lvl1pPr>
              <a:defRPr sz="8819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13272" y="7256671"/>
            <a:ext cx="12757487" cy="35816631"/>
          </a:xfrm>
        </p:spPr>
        <p:txBody>
          <a:bodyPr/>
          <a:lstStyle>
            <a:lvl1pPr>
              <a:defRPr sz="8819"/>
            </a:lvl1pPr>
            <a:lvl2pPr>
              <a:defRPr sz="7717"/>
            </a:lvl2pPr>
            <a:lvl3pPr>
              <a:defRPr sz="6614"/>
            </a:lvl3pPr>
            <a:lvl4pPr>
              <a:defRPr sz="5512"/>
            </a:lvl4pPr>
            <a:lvl5pPr>
              <a:defRPr sz="5512"/>
            </a:lvl5pPr>
            <a:lvl6pPr>
              <a:defRPr sz="5512"/>
            </a:lvl6pPr>
            <a:lvl7pPr>
              <a:defRPr sz="5512"/>
            </a:lvl7pPr>
            <a:lvl8pPr>
              <a:defRPr sz="5512"/>
            </a:lvl8pPr>
            <a:lvl9pPr>
              <a:defRPr sz="5512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35780" y="15119985"/>
            <a:ext cx="8127648" cy="28011643"/>
          </a:xfrm>
        </p:spPr>
        <p:txBody>
          <a:bodyPr/>
          <a:lstStyle>
            <a:lvl1pPr marL="0" indent="0">
              <a:buNone/>
              <a:defRPr sz="4409"/>
            </a:lvl1pPr>
            <a:lvl2pPr marL="1259997" indent="0">
              <a:buNone/>
              <a:defRPr sz="3858"/>
            </a:lvl2pPr>
            <a:lvl3pPr marL="2519995" indent="0">
              <a:buNone/>
              <a:defRPr sz="3307"/>
            </a:lvl3pPr>
            <a:lvl4pPr marL="3779992" indent="0">
              <a:buNone/>
              <a:defRPr sz="2756"/>
            </a:lvl4pPr>
            <a:lvl5pPr marL="5039990" indent="0">
              <a:buNone/>
              <a:defRPr sz="2756"/>
            </a:lvl5pPr>
            <a:lvl6pPr marL="6299987" indent="0">
              <a:buNone/>
              <a:defRPr sz="2756"/>
            </a:lvl6pPr>
            <a:lvl7pPr marL="7559985" indent="0">
              <a:buNone/>
              <a:defRPr sz="2756"/>
            </a:lvl7pPr>
            <a:lvl8pPr marL="8819982" indent="0">
              <a:buNone/>
              <a:defRPr sz="2756"/>
            </a:lvl8pPr>
            <a:lvl9pPr marL="10079980" indent="0">
              <a:buNone/>
              <a:defRPr sz="2756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4104B2-EFA9-4471-9DA1-611C0B2AC115}" type="datetimeFigureOut">
              <a:rPr kumimoji="1" lang="ja-JP" altLang="en-US" smtClean="0"/>
              <a:t>2025/1/26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15D697-01D2-4BDB-946E-331D0CE8C03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176537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35780" y="3359997"/>
            <a:ext cx="8127648" cy="11759988"/>
          </a:xfrm>
        </p:spPr>
        <p:txBody>
          <a:bodyPr anchor="b"/>
          <a:lstStyle>
            <a:lvl1pPr>
              <a:defRPr sz="8819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0713272" y="7256671"/>
            <a:ext cx="12757487" cy="35816631"/>
          </a:xfrm>
        </p:spPr>
        <p:txBody>
          <a:bodyPr anchor="t"/>
          <a:lstStyle>
            <a:lvl1pPr marL="0" indent="0">
              <a:buNone/>
              <a:defRPr sz="8819"/>
            </a:lvl1pPr>
            <a:lvl2pPr marL="1259997" indent="0">
              <a:buNone/>
              <a:defRPr sz="7717"/>
            </a:lvl2pPr>
            <a:lvl3pPr marL="2519995" indent="0">
              <a:buNone/>
              <a:defRPr sz="6614"/>
            </a:lvl3pPr>
            <a:lvl4pPr marL="3779992" indent="0">
              <a:buNone/>
              <a:defRPr sz="5512"/>
            </a:lvl4pPr>
            <a:lvl5pPr marL="5039990" indent="0">
              <a:buNone/>
              <a:defRPr sz="5512"/>
            </a:lvl5pPr>
            <a:lvl6pPr marL="6299987" indent="0">
              <a:buNone/>
              <a:defRPr sz="5512"/>
            </a:lvl6pPr>
            <a:lvl7pPr marL="7559985" indent="0">
              <a:buNone/>
              <a:defRPr sz="5512"/>
            </a:lvl7pPr>
            <a:lvl8pPr marL="8819982" indent="0">
              <a:buNone/>
              <a:defRPr sz="5512"/>
            </a:lvl8pPr>
            <a:lvl9pPr marL="10079980" indent="0">
              <a:buNone/>
              <a:defRPr sz="5512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35780" y="15119985"/>
            <a:ext cx="8127648" cy="28011643"/>
          </a:xfrm>
        </p:spPr>
        <p:txBody>
          <a:bodyPr/>
          <a:lstStyle>
            <a:lvl1pPr marL="0" indent="0">
              <a:buNone/>
              <a:defRPr sz="4409"/>
            </a:lvl1pPr>
            <a:lvl2pPr marL="1259997" indent="0">
              <a:buNone/>
              <a:defRPr sz="3858"/>
            </a:lvl2pPr>
            <a:lvl3pPr marL="2519995" indent="0">
              <a:buNone/>
              <a:defRPr sz="3307"/>
            </a:lvl3pPr>
            <a:lvl4pPr marL="3779992" indent="0">
              <a:buNone/>
              <a:defRPr sz="2756"/>
            </a:lvl4pPr>
            <a:lvl5pPr marL="5039990" indent="0">
              <a:buNone/>
              <a:defRPr sz="2756"/>
            </a:lvl5pPr>
            <a:lvl6pPr marL="6299987" indent="0">
              <a:buNone/>
              <a:defRPr sz="2756"/>
            </a:lvl6pPr>
            <a:lvl7pPr marL="7559985" indent="0">
              <a:buNone/>
              <a:defRPr sz="2756"/>
            </a:lvl7pPr>
            <a:lvl8pPr marL="8819982" indent="0">
              <a:buNone/>
              <a:defRPr sz="2756"/>
            </a:lvl8pPr>
            <a:lvl9pPr marL="10079980" indent="0">
              <a:buNone/>
              <a:defRPr sz="2756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4104B2-EFA9-4471-9DA1-611C0B2AC115}" type="datetimeFigureOut">
              <a:rPr kumimoji="1" lang="ja-JP" altLang="en-US" smtClean="0"/>
              <a:t>2025/1/26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15D697-01D2-4BDB-946E-331D0CE8C03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539747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32499" y="2683342"/>
            <a:ext cx="21734978" cy="974166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32499" y="13416653"/>
            <a:ext cx="21734978" cy="3197830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732498" y="46713298"/>
            <a:ext cx="5669994" cy="26833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30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dirty="0"/>
              <a:t>1/26/2025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347492" y="46713298"/>
            <a:ext cx="8504992" cy="26833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30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7797483" y="46713298"/>
            <a:ext cx="5669994" cy="26833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30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AC62212C-4A91-42AC-9CB9-BE8C4DF85A45}"/>
              </a:ext>
            </a:extLst>
          </p:cNvPr>
          <p:cNvSpPr/>
          <p:nvPr userDrawn="1"/>
        </p:nvSpPr>
        <p:spPr>
          <a:xfrm>
            <a:off x="0" y="0"/>
            <a:ext cx="5555900" cy="6250388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1665"/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5C3365BC-F69A-4B1D-A8FB-DCF2EDFDDD3B}"/>
              </a:ext>
            </a:extLst>
          </p:cNvPr>
          <p:cNvSpPr/>
          <p:nvPr userDrawn="1"/>
        </p:nvSpPr>
        <p:spPr>
          <a:xfrm>
            <a:off x="5555900" y="0"/>
            <a:ext cx="19644075" cy="6250388"/>
          </a:xfrm>
          <a:prstGeom prst="rect">
            <a:avLst/>
          </a:prstGeom>
          <a:solidFill>
            <a:schemeClr val="bg1">
              <a:lumMod val="75000"/>
              <a:alpha val="22000"/>
            </a:schemeClr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1665"/>
          </a:p>
        </p:txBody>
      </p:sp>
    </p:spTree>
    <p:extLst>
      <p:ext uri="{BB962C8B-B14F-4D97-AF65-F5344CB8AC3E}">
        <p14:creationId xmlns:p14="http://schemas.microsoft.com/office/powerpoint/2010/main" val="28894460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2519995" rtl="0" eaLnBrk="1" latinLnBrk="0" hangingPunct="1">
        <a:lnSpc>
          <a:spcPct val="90000"/>
        </a:lnSpc>
        <a:spcBef>
          <a:spcPct val="0"/>
        </a:spcBef>
        <a:buNone/>
        <a:defRPr kumimoji="1" sz="12126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629999" indent="-629999" algn="l" defTabSz="2519995" rtl="0" eaLnBrk="1" latinLnBrk="0" hangingPunct="1">
        <a:lnSpc>
          <a:spcPct val="90000"/>
        </a:lnSpc>
        <a:spcBef>
          <a:spcPts val="2756"/>
        </a:spcBef>
        <a:buFont typeface="Arial" panose="020B0604020202020204" pitchFamily="34" charset="0"/>
        <a:buChar char="•"/>
        <a:defRPr kumimoji="1" sz="7717" kern="1200">
          <a:solidFill>
            <a:schemeClr val="tx1"/>
          </a:solidFill>
          <a:latin typeface="+mn-lt"/>
          <a:ea typeface="+mn-ea"/>
          <a:cs typeface="+mn-cs"/>
        </a:defRPr>
      </a:lvl1pPr>
      <a:lvl2pPr marL="1889996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kumimoji="1" sz="6614" kern="1200">
          <a:solidFill>
            <a:schemeClr val="tx1"/>
          </a:solidFill>
          <a:latin typeface="+mn-lt"/>
          <a:ea typeface="+mn-ea"/>
          <a:cs typeface="+mn-cs"/>
        </a:defRPr>
      </a:lvl2pPr>
      <a:lvl3pPr marL="3149994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kumimoji="1" sz="5512" kern="1200">
          <a:solidFill>
            <a:schemeClr val="tx1"/>
          </a:solidFill>
          <a:latin typeface="+mn-lt"/>
          <a:ea typeface="+mn-ea"/>
          <a:cs typeface="+mn-cs"/>
        </a:defRPr>
      </a:lvl3pPr>
      <a:lvl4pPr marL="4409991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kumimoji="1" sz="4961" kern="1200">
          <a:solidFill>
            <a:schemeClr val="tx1"/>
          </a:solidFill>
          <a:latin typeface="+mn-lt"/>
          <a:ea typeface="+mn-ea"/>
          <a:cs typeface="+mn-cs"/>
        </a:defRPr>
      </a:lvl4pPr>
      <a:lvl5pPr marL="5669989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kumimoji="1" sz="4961" kern="1200">
          <a:solidFill>
            <a:schemeClr val="tx1"/>
          </a:solidFill>
          <a:latin typeface="+mn-lt"/>
          <a:ea typeface="+mn-ea"/>
          <a:cs typeface="+mn-cs"/>
        </a:defRPr>
      </a:lvl5pPr>
      <a:lvl6pPr marL="6929986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kumimoji="1" sz="4961" kern="1200">
          <a:solidFill>
            <a:schemeClr val="tx1"/>
          </a:solidFill>
          <a:latin typeface="+mn-lt"/>
          <a:ea typeface="+mn-ea"/>
          <a:cs typeface="+mn-cs"/>
        </a:defRPr>
      </a:lvl6pPr>
      <a:lvl7pPr marL="8189984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kumimoji="1" sz="4961" kern="1200">
          <a:solidFill>
            <a:schemeClr val="tx1"/>
          </a:solidFill>
          <a:latin typeface="+mn-lt"/>
          <a:ea typeface="+mn-ea"/>
          <a:cs typeface="+mn-cs"/>
        </a:defRPr>
      </a:lvl7pPr>
      <a:lvl8pPr marL="9449981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kumimoji="1" sz="4961" kern="1200">
          <a:solidFill>
            <a:schemeClr val="tx1"/>
          </a:solidFill>
          <a:latin typeface="+mn-lt"/>
          <a:ea typeface="+mn-ea"/>
          <a:cs typeface="+mn-cs"/>
        </a:defRPr>
      </a:lvl8pPr>
      <a:lvl9pPr marL="10709979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kumimoji="1" sz="496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519995" rtl="0" eaLnBrk="1" latinLnBrk="0" hangingPunct="1">
        <a:defRPr kumimoji="1" sz="4961" kern="1200">
          <a:solidFill>
            <a:schemeClr val="tx1"/>
          </a:solidFill>
          <a:latin typeface="+mn-lt"/>
          <a:ea typeface="+mn-ea"/>
          <a:cs typeface="+mn-cs"/>
        </a:defRPr>
      </a:lvl1pPr>
      <a:lvl2pPr marL="1259997" algn="l" defTabSz="2519995" rtl="0" eaLnBrk="1" latinLnBrk="0" hangingPunct="1">
        <a:defRPr kumimoji="1" sz="4961" kern="1200">
          <a:solidFill>
            <a:schemeClr val="tx1"/>
          </a:solidFill>
          <a:latin typeface="+mn-lt"/>
          <a:ea typeface="+mn-ea"/>
          <a:cs typeface="+mn-cs"/>
        </a:defRPr>
      </a:lvl2pPr>
      <a:lvl3pPr marL="2519995" algn="l" defTabSz="2519995" rtl="0" eaLnBrk="1" latinLnBrk="0" hangingPunct="1">
        <a:defRPr kumimoji="1" sz="4961" kern="1200">
          <a:solidFill>
            <a:schemeClr val="tx1"/>
          </a:solidFill>
          <a:latin typeface="+mn-lt"/>
          <a:ea typeface="+mn-ea"/>
          <a:cs typeface="+mn-cs"/>
        </a:defRPr>
      </a:lvl3pPr>
      <a:lvl4pPr marL="3779992" algn="l" defTabSz="2519995" rtl="0" eaLnBrk="1" latinLnBrk="0" hangingPunct="1">
        <a:defRPr kumimoji="1" sz="4961" kern="1200">
          <a:solidFill>
            <a:schemeClr val="tx1"/>
          </a:solidFill>
          <a:latin typeface="+mn-lt"/>
          <a:ea typeface="+mn-ea"/>
          <a:cs typeface="+mn-cs"/>
        </a:defRPr>
      </a:lvl4pPr>
      <a:lvl5pPr marL="5039990" algn="l" defTabSz="2519995" rtl="0" eaLnBrk="1" latinLnBrk="0" hangingPunct="1">
        <a:defRPr kumimoji="1" sz="4961" kern="1200">
          <a:solidFill>
            <a:schemeClr val="tx1"/>
          </a:solidFill>
          <a:latin typeface="+mn-lt"/>
          <a:ea typeface="+mn-ea"/>
          <a:cs typeface="+mn-cs"/>
        </a:defRPr>
      </a:lvl5pPr>
      <a:lvl6pPr marL="6299987" algn="l" defTabSz="2519995" rtl="0" eaLnBrk="1" latinLnBrk="0" hangingPunct="1">
        <a:defRPr kumimoji="1" sz="4961" kern="1200">
          <a:solidFill>
            <a:schemeClr val="tx1"/>
          </a:solidFill>
          <a:latin typeface="+mn-lt"/>
          <a:ea typeface="+mn-ea"/>
          <a:cs typeface="+mn-cs"/>
        </a:defRPr>
      </a:lvl6pPr>
      <a:lvl7pPr marL="7559985" algn="l" defTabSz="2519995" rtl="0" eaLnBrk="1" latinLnBrk="0" hangingPunct="1">
        <a:defRPr kumimoji="1" sz="4961" kern="1200">
          <a:solidFill>
            <a:schemeClr val="tx1"/>
          </a:solidFill>
          <a:latin typeface="+mn-lt"/>
          <a:ea typeface="+mn-ea"/>
          <a:cs typeface="+mn-cs"/>
        </a:defRPr>
      </a:lvl7pPr>
      <a:lvl8pPr marL="8819982" algn="l" defTabSz="2519995" rtl="0" eaLnBrk="1" latinLnBrk="0" hangingPunct="1">
        <a:defRPr kumimoji="1" sz="4961" kern="1200">
          <a:solidFill>
            <a:schemeClr val="tx1"/>
          </a:solidFill>
          <a:latin typeface="+mn-lt"/>
          <a:ea typeface="+mn-ea"/>
          <a:cs typeface="+mn-cs"/>
        </a:defRPr>
      </a:lvl8pPr>
      <a:lvl9pPr marL="10079980" algn="l" defTabSz="2519995" rtl="0" eaLnBrk="1" latinLnBrk="0" hangingPunct="1">
        <a:defRPr kumimoji="1" sz="496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CDD96430-0557-4D7C-8F7C-6E3E2AAFDDDB}"/>
              </a:ext>
            </a:extLst>
          </p:cNvPr>
          <p:cNvSpPr txBox="1"/>
          <p:nvPr/>
        </p:nvSpPr>
        <p:spPr>
          <a:xfrm>
            <a:off x="5990947" y="264292"/>
            <a:ext cx="18817145" cy="2292911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kumimoji="1" lang="ja-JP" altLang="en-US" sz="8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○○○○○○○○○（演題名を記載）</a:t>
            </a:r>
            <a:endParaRPr kumimoji="1" lang="en-US" altLang="ja-JP" sz="80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7B1F6028-DB39-48F4-ADA7-5CFD63571412}"/>
              </a:ext>
            </a:extLst>
          </p:cNvPr>
          <p:cNvSpPr txBox="1"/>
          <p:nvPr/>
        </p:nvSpPr>
        <p:spPr>
          <a:xfrm>
            <a:off x="6075706" y="2219533"/>
            <a:ext cx="1873238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5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●●●●●</a:t>
            </a:r>
            <a:r>
              <a:rPr kumimoji="1" lang="ja-JP" altLang="en-US" sz="5400" baseline="30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１）</a:t>
            </a:r>
            <a:r>
              <a:rPr kumimoji="1" lang="en-US" altLang="ja-JP" sz="5400" baseline="30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,</a:t>
            </a:r>
            <a:r>
              <a:rPr kumimoji="1" lang="ja-JP" altLang="en-US" sz="5400" baseline="30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３）</a:t>
            </a:r>
            <a:r>
              <a:rPr kumimoji="1" lang="ja-JP" altLang="en-US" sz="5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●●●</a:t>
            </a:r>
            <a:r>
              <a:rPr kumimoji="1" lang="ja-JP" altLang="en-US" sz="5400" baseline="30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２）</a:t>
            </a:r>
            <a:r>
              <a:rPr kumimoji="1" lang="ja-JP" altLang="en-US" sz="5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 ●●●●</a:t>
            </a:r>
            <a:r>
              <a:rPr kumimoji="1" lang="ja-JP" altLang="en-US" sz="5400" baseline="30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３）</a:t>
            </a:r>
            <a:r>
              <a:rPr kumimoji="1" lang="ja-JP" altLang="en-US" sz="5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 ●●●● </a:t>
            </a:r>
            <a:r>
              <a:rPr kumimoji="1" lang="ja-JP" altLang="en-US" sz="5400" baseline="30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３）</a:t>
            </a:r>
            <a:endParaRPr kumimoji="1" lang="en-US" altLang="ja-JP" sz="5400" baseline="300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7B65B437-5D24-4130-AE5B-CEBB8225F363}"/>
              </a:ext>
            </a:extLst>
          </p:cNvPr>
          <p:cNvSpPr txBox="1"/>
          <p:nvPr/>
        </p:nvSpPr>
        <p:spPr>
          <a:xfrm>
            <a:off x="5990947" y="3652051"/>
            <a:ext cx="18817145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4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１）◎◎◎◎◎大学○</a:t>
            </a:r>
            <a:r>
              <a:rPr kumimoji="1" lang="en-US" altLang="ja-JP" sz="4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○</a:t>
            </a:r>
            <a:r>
              <a:rPr kumimoji="1" lang="ja-JP" altLang="en-US" sz="4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○</a:t>
            </a:r>
            <a:r>
              <a:rPr kumimoji="1" lang="en-US" altLang="ja-JP" sz="4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○</a:t>
            </a:r>
            <a:r>
              <a:rPr kumimoji="1" lang="ja-JP" altLang="en-US" sz="4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○</a:t>
            </a:r>
            <a:r>
              <a:rPr kumimoji="1" lang="en-US" altLang="ja-JP" sz="4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○</a:t>
            </a:r>
            <a:r>
              <a:rPr kumimoji="1" lang="ja-JP" altLang="en-US" sz="4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○</a:t>
            </a:r>
            <a:r>
              <a:rPr kumimoji="1" lang="en-US" altLang="ja-JP" sz="4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○</a:t>
            </a:r>
            <a:r>
              <a:rPr kumimoji="1" lang="ja-JP" altLang="en-US" sz="4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学部　２）□□□病院■■科</a:t>
            </a:r>
            <a:endParaRPr kumimoji="1" lang="en-US" altLang="ja-JP" sz="44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kumimoji="1" lang="ja-JP" altLang="en-US" sz="4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３）▲▲▲▲▲▲病院△△△△△△△△科　</a:t>
            </a: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8DF368E1-6494-41D2-AD65-313ED9C38E33}"/>
              </a:ext>
            </a:extLst>
          </p:cNvPr>
          <p:cNvSpPr txBox="1"/>
          <p:nvPr/>
        </p:nvSpPr>
        <p:spPr>
          <a:xfrm>
            <a:off x="0" y="318055"/>
            <a:ext cx="5549844" cy="5583733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algn="ctr"/>
            <a:r>
              <a:rPr kumimoji="1" lang="en-US" altLang="ja-JP" sz="10779" dirty="0">
                <a:solidFill>
                  <a:schemeClr val="bg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P-</a:t>
            </a:r>
            <a:endParaRPr kumimoji="1" lang="ja-JP" altLang="en-US" sz="10779" dirty="0">
              <a:solidFill>
                <a:schemeClr val="bg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6725077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249</TotalTime>
  <Words>93</Words>
  <Application>Microsoft Office PowerPoint</Application>
  <PresentationFormat>ユーザー設定</PresentationFormat>
  <Paragraphs>5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HG丸ｺﾞｼｯｸM-PRO</vt:lpstr>
      <vt:lpstr>游ゴシック</vt:lpstr>
      <vt:lpstr>游ゴシック Light</vt:lpstr>
      <vt:lpstr>Arial</vt:lpstr>
      <vt:lpstr>Calibri</vt:lpstr>
      <vt:lpstr>Calibri Light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hghstaff</dc:creator>
  <cp:lastModifiedBy>長南行浩</cp:lastModifiedBy>
  <cp:revision>17</cp:revision>
  <cp:lastPrinted>2023-11-27T02:59:40Z</cp:lastPrinted>
  <dcterms:created xsi:type="dcterms:W3CDTF">2023-11-26T23:29:50Z</dcterms:created>
  <dcterms:modified xsi:type="dcterms:W3CDTF">2025-01-26T07:54:36Z</dcterms:modified>
</cp:coreProperties>
</file>