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B3672-552A-4745-5388-2AD08D1AC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C9F95A-78FC-679A-1282-3F4D15172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297BC6-4662-9B8F-B25D-14052E494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204554-B783-34CB-6136-31FDF0472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F7E45D-2B5B-AE95-CAFA-1587DBD8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193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6E060-CA3B-0052-92C5-68F55802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A8B807-7F94-DA23-3FBD-4BC8402E5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68C8D3-2FDF-3A7C-9B28-1EB3F5A9D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9ECA6-0684-031B-E7BD-8A535B33D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1CBAD7-14F3-FA5F-51B8-D7DBEF910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26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852F0A-CBD7-105F-200C-D0CFCC32D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020B86-B890-488E-204E-59991F143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45396A-EF9C-9C9E-B90D-FCE5D5788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B44A14-5816-F532-AF4C-94A064B10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A6C285-A8DD-BE89-04AB-A35615B0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47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A971C3-04BC-C121-80DD-8C41C9919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41A469-48E8-83C0-049F-DC130C85D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388D32-2690-C3CE-4894-A81D5498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27AB51-8AA7-7CDB-BD91-049B048CB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A5C896-4F65-6321-F0C6-1DA5AF7BF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8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C50F8-5363-746C-7EDF-FE18E7814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AF99AC-D44C-3ED5-05D7-22E5B2D39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B87025-42B7-34AC-8F0A-316E3597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26F2B2-F42A-185D-10B6-61F7E615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5B858A-421F-8B0A-269F-F1804477A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26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52FEB-CFBE-749C-EC73-4C5FA796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C876D9-6FA5-4F18-C52F-743C959AF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9AD6ED-CA78-F07C-C17A-5D2442C40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8A25D7-A541-C820-0594-E3A32B0DD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43356F-6260-60A6-F6E1-35F94E713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418E78-D6D9-F933-766F-B44EEAC07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96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3792D-4153-891D-48F7-5D7B7B435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D496A9-B9D0-14C9-099E-5A91F1B07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EB6B0F-2076-6269-F72B-D2140248A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F46E38-7774-FE31-F188-8A659C0AE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9FD2EF8-DEB7-FA33-E772-FFD29F5FE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75BC80B-AEF5-EFFE-659C-0AFB5047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E31D0C3-FAD4-E81B-8C0F-A70C96BD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9D3931-586F-4793-74BB-45467A69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578BA1-60BD-ACF8-0DBA-32B360DF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CD227C8-5CC3-B561-CC7C-B597C8211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E7FA40-614E-386A-CEBD-F720CF386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08FB46-F6E3-6F27-8B7E-8D1A6402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83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100719-C9AB-F7AC-9772-C4F3BFD2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A212B3D-AEDE-51E4-0256-7E1E3987B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454E7-43B9-4A6F-6AA2-EF68DBAE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0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2F121-DB13-A85E-2102-B66D5A8E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6CEEC0-4435-008D-B00E-1D2129E86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459800-AB73-4D5B-4F1A-20A18EB98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27D358-0410-1E75-B15E-2B6E30CF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EEBE54-6113-B992-FB98-E7FFC683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6DFFF8-7198-EE18-2028-13C986E9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81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5A0F79-F8AA-EB35-F384-CC83652F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A07E9C1-50DE-9625-28FF-DE0EA57DE0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3C28EB-0F63-7419-6209-387660E54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1947A1-813D-EDAD-93C2-8EB387EBC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CC6764-BE8C-06D5-2B30-BB1AC5FE6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9D9718-23D4-480C-ADB3-779855621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15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2606C8-0636-6448-091B-91820783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C98169-8E94-A1F5-8E0C-9B956466C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19B01A-CF31-624D-99F3-581671A43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A7D75-04B0-4030-B14D-54ECD656057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1C1F7F-0B2A-E482-1772-62627EF08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D58617-06A7-4D65-7413-10C806BAF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F10B3-028F-4343-8EC0-43F0A978A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96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B625D8-0285-9BFA-BDB2-2594FCBA2E2A}"/>
              </a:ext>
            </a:extLst>
          </p:cNvPr>
          <p:cNvSpPr txBox="1"/>
          <p:nvPr/>
        </p:nvSpPr>
        <p:spPr>
          <a:xfrm>
            <a:off x="628649" y="2227754"/>
            <a:ext cx="109347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COI</a:t>
            </a:r>
            <a:r>
              <a:rPr kumimoji="1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開示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筆頭発表者：○○ ○○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演題発表に関連し，開示すべき</a:t>
            </a:r>
            <a:r>
              <a:rPr kumimoji="1" lang="en-US" altLang="ja-JP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COI</a:t>
            </a:r>
            <a:r>
              <a:rPr kumimoji="1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関係にある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企業等はありません．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C985477-895F-2804-B0F1-A859A874BCAD}"/>
              </a:ext>
            </a:extLst>
          </p:cNvPr>
          <p:cNvSpPr txBox="1"/>
          <p:nvPr/>
        </p:nvSpPr>
        <p:spPr>
          <a:xfrm>
            <a:off x="919941" y="1059120"/>
            <a:ext cx="1035211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400" dirty="0"/>
              <a:t>第</a:t>
            </a:r>
            <a:r>
              <a:rPr lang="en-US" altLang="ja-JP" sz="4400" dirty="0"/>
              <a:t>38</a:t>
            </a:r>
            <a:r>
              <a:rPr lang="ja-JP" altLang="en-US" sz="4400" dirty="0"/>
              <a:t>回日本ハンドセラピィ学会学術集会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2E24D8-3F10-72D0-92A7-DC4E927E44EE}"/>
              </a:ext>
            </a:extLst>
          </p:cNvPr>
          <p:cNvSpPr txBox="1"/>
          <p:nvPr/>
        </p:nvSpPr>
        <p:spPr>
          <a:xfrm>
            <a:off x="203663" y="198263"/>
            <a:ext cx="6662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一般社団法人日本ハンドセラピィ学会</a:t>
            </a:r>
          </a:p>
        </p:txBody>
      </p:sp>
    </p:spTree>
    <p:extLst>
      <p:ext uri="{BB962C8B-B14F-4D97-AF65-F5344CB8AC3E}">
        <p14:creationId xmlns:p14="http://schemas.microsoft.com/office/powerpoint/2010/main" val="51629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2EB729-22BF-A8A8-4DDE-4B8776A27630}"/>
              </a:ext>
            </a:extLst>
          </p:cNvPr>
          <p:cNvSpPr txBox="1"/>
          <p:nvPr/>
        </p:nvSpPr>
        <p:spPr>
          <a:xfrm>
            <a:off x="0" y="1897537"/>
            <a:ext cx="121920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3600" dirty="0">
                <a:latin typeface="+mn-ea"/>
              </a:rPr>
              <a:t>COI</a:t>
            </a:r>
            <a:r>
              <a:rPr lang="ja-JP" altLang="en-US" sz="3600" dirty="0">
                <a:latin typeface="+mn-ea"/>
              </a:rPr>
              <a:t>開示</a:t>
            </a:r>
            <a:endParaRPr lang="en-US" altLang="ja-JP" sz="3600" dirty="0">
              <a:latin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+mn-ea"/>
              </a:rPr>
              <a:t>筆頭発表者：○○ ○○</a:t>
            </a:r>
            <a:endParaRPr lang="en-US" altLang="ja-JP" sz="3600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+mn-ea"/>
              </a:rPr>
              <a:t>　　</a:t>
            </a:r>
            <a:r>
              <a:rPr lang="ja-JP" altLang="en-US" sz="2800" dirty="0">
                <a:latin typeface="+mn-ea"/>
              </a:rPr>
              <a:t>演題発表に関連し，開示すべき</a:t>
            </a:r>
            <a:r>
              <a:rPr lang="en-US" altLang="ja-JP" sz="2800" dirty="0">
                <a:latin typeface="+mn-ea"/>
              </a:rPr>
              <a:t>COI</a:t>
            </a:r>
            <a:r>
              <a:rPr lang="ja-JP" altLang="en-US" sz="2800" dirty="0">
                <a:latin typeface="+mn-ea"/>
              </a:rPr>
              <a:t>関係にある企業等として，</a:t>
            </a:r>
            <a:endParaRPr lang="en-US" altLang="ja-JP" sz="2800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+mn-ea"/>
              </a:rPr>
              <a:t>　　　　①顧問：　　　　　　②株保有・利益：</a:t>
            </a:r>
            <a:endParaRPr lang="en-US" altLang="ja-JP" sz="2800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+mn-ea"/>
              </a:rPr>
              <a:t>　　　　③特許使用料：　　　④講演料：</a:t>
            </a:r>
            <a:endParaRPr lang="en-US" altLang="ja-JP" sz="2800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+mn-ea"/>
              </a:rPr>
              <a:t>　　　　⑤原稿料：　　　　　⑥受託研究・共同研究費：</a:t>
            </a:r>
            <a:endParaRPr lang="en-US" altLang="ja-JP" sz="2800" dirty="0">
              <a:latin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+mn-ea"/>
              </a:rPr>
              <a:t>　　　　⑦奨学寄付金：　　　⑧寄付講座所属：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　　　　⑨贈答品などの報酬：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　　　　</a:t>
            </a:r>
            <a:r>
              <a:rPr lang="en-US" altLang="ja-JP" sz="2000" dirty="0">
                <a:solidFill>
                  <a:srgbClr val="FF0000"/>
                </a:solidFill>
                <a:latin typeface="+mn-ea"/>
              </a:rPr>
              <a:t>※ 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開示</a:t>
            </a:r>
            <a:r>
              <a:rPr kumimoji="1" lang="ja-JP" altLang="en-US" sz="2000" dirty="0">
                <a:solidFill>
                  <a:srgbClr val="FF0000"/>
                </a:solidFill>
                <a:latin typeface="+mn-ea"/>
              </a:rPr>
              <a:t>すべき内容のある項目のみ記載してください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例：○○製薬，株式会社○○等</a:t>
            </a:r>
            <a:r>
              <a:rPr lang="en-US" altLang="ja-JP" sz="2000" dirty="0">
                <a:solidFill>
                  <a:srgbClr val="FF0000"/>
                </a:solidFill>
                <a:latin typeface="+mn-ea"/>
              </a:rPr>
              <a:t>)</a:t>
            </a:r>
            <a:endParaRPr kumimoji="1" lang="ja-JP" altLang="en-US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6CEE8B6-D7DF-AAAD-C6D2-44C64CAA206B}"/>
              </a:ext>
            </a:extLst>
          </p:cNvPr>
          <p:cNvSpPr txBox="1"/>
          <p:nvPr/>
        </p:nvSpPr>
        <p:spPr>
          <a:xfrm>
            <a:off x="919941" y="1059120"/>
            <a:ext cx="1035211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400" dirty="0"/>
              <a:t>第</a:t>
            </a:r>
            <a:r>
              <a:rPr lang="en-US" altLang="ja-JP" sz="4400" dirty="0"/>
              <a:t>38</a:t>
            </a:r>
            <a:r>
              <a:rPr lang="ja-JP" altLang="en-US" sz="4400" dirty="0"/>
              <a:t>回日本ハンドセラピィ学会学術集会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4F606F-B79C-3829-C87D-960924FE3E0B}"/>
              </a:ext>
            </a:extLst>
          </p:cNvPr>
          <p:cNvSpPr txBox="1"/>
          <p:nvPr/>
        </p:nvSpPr>
        <p:spPr>
          <a:xfrm>
            <a:off x="203663" y="198263"/>
            <a:ext cx="6662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一般社団法人日本ハンドセラピィ学会</a:t>
            </a:r>
          </a:p>
        </p:txBody>
      </p:sp>
    </p:spTree>
    <p:extLst>
      <p:ext uri="{BB962C8B-B14F-4D97-AF65-F5344CB8AC3E}">
        <p14:creationId xmlns:p14="http://schemas.microsoft.com/office/powerpoint/2010/main" val="3102880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genta yamada</dc:creator>
  <cp:lastModifiedBy>genta yamada</cp:lastModifiedBy>
  <cp:revision>1</cp:revision>
  <dcterms:created xsi:type="dcterms:W3CDTF">2026-01-26T08:29:36Z</dcterms:created>
  <dcterms:modified xsi:type="dcterms:W3CDTF">2026-01-26T08:30:00Z</dcterms:modified>
</cp:coreProperties>
</file>